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88000003ADDFB80E07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20040" y="1371600"/>
            <a:ext cx="53035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IoT-Projektarbeit:</a:t>
            </a:r>
            <a:endParaRPr lang="en-US" sz="40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40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Raum-/Zugangskontrolle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320040" y="2743200"/>
            <a:ext cx="4023360" cy="0"/>
          </a:xfrm>
          <a:prstGeom prst="line">
            <a:avLst/>
          </a:prstGeom>
          <a:noFill/>
          <a:ln w="25400">
            <a:solidFill>
              <a:srgbClr val="2B2BCC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4206240" y="263347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B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////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320040" y="2834640"/>
            <a:ext cx="5486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Lars, Nico, Philipp, Daniel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320040" y="3291840"/>
            <a:ext cx="5486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Werner-von-Siemens-Schule Mannheim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E2FS1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LBT3 PK (Hr. Baumgärtner)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700000038260034DB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20040" y="137160"/>
            <a:ext cx="50292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Fazit</a:t>
            </a:r>
            <a:endParaRPr lang="en-US" sz="3800" dirty="0"/>
          </a:p>
        </p:txBody>
      </p:sp>
      <p:sp>
        <p:nvSpPr>
          <p:cNvPr id="4" name="Text 1"/>
          <p:cNvSpPr/>
          <p:nvPr/>
        </p:nvSpPr>
        <p:spPr>
          <a:xfrm>
            <a:off x="320040" y="822960"/>
            <a:ext cx="4389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Ergebnis:</a:t>
            </a:r>
            <a:endParaRPr lang="en-US" sz="1700" dirty="0"/>
          </a:p>
        </p:txBody>
      </p:sp>
      <p:sp>
        <p:nvSpPr>
          <p:cNvPr id="5" name="Text 2"/>
          <p:cNvSpPr/>
          <p:nvPr/>
        </p:nvSpPr>
        <p:spPr>
          <a:xfrm>
            <a:off x="320040" y="1170432"/>
            <a:ext cx="4389120" cy="1417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Funktionierendes RFID-Zugangskontrollsystem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Erfolgreiche YOLO-Personenerkennung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Abgesicherte Backend-Infrastruktur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MQTT-Kommunikation zwischen allen Komponenten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320040" y="2468880"/>
            <a:ext cx="43891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Ausblick: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320040" y="2816352"/>
            <a:ext cx="43891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Detailliertere Benutzerverwaltung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Kryptographische RFID-Authentifizierung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Grafana-Monitoring / InfluxDB</a:t>
            </a:r>
            <a:endParaRPr lang="en-US" sz="1400" dirty="0"/>
          </a:p>
          <a:p>
            <a:pPr marL="342900" indent="-342900">
              <a:buSzPct val="100000"/>
              <a:buChar char="•"/>
            </a:pPr>
            <a:r>
              <a:rPr lang="en-US" sz="14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Individuelle Personenerkennung via KI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700000038260034DB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2920" y="73152"/>
            <a:ext cx="7772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Projektübersicht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548640" y="82296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Ziel: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548640" y="1188720"/>
            <a:ext cx="7772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Zugangskontrollsystem auf Basis von IoT-Technologien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548640" y="178308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Umsetzung: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548640" y="2194560"/>
            <a:ext cx="777240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Benutzerauthentifizierung (RFID)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Erkennung von Personenbewegungen (Kamera)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Darstellung (LEDs)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Kommunikation und Datenverarbeitung im Hintergrund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700000038260034DB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2920" y="73152"/>
            <a:ext cx="7772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Gesamtarchitektur</a:t>
            </a:r>
            <a:endParaRPr lang="en-US" sz="3600" dirty="0"/>
          </a:p>
        </p:txBody>
      </p:sp>
      <p:pic>
        <p:nvPicPr>
          <p:cNvPr id="4" name="Image 1" descr="/home/claude/odp_extracted/Pictures/10000001000002E50000026ED3D62DB5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" y="822960"/>
            <a:ext cx="8595360" cy="3977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88000003ADDFB80E07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20040" y="2377440"/>
            <a:ext cx="54864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LIVE-DEMO</a:t>
            </a:r>
            <a:endParaRPr lang="en-US" sz="4800" dirty="0"/>
          </a:p>
        </p:txBody>
      </p:sp>
      <p:sp>
        <p:nvSpPr>
          <p:cNvPr id="4" name="Shape 1"/>
          <p:cNvSpPr/>
          <p:nvPr/>
        </p:nvSpPr>
        <p:spPr>
          <a:xfrm>
            <a:off x="320040" y="3200400"/>
            <a:ext cx="4023360" cy="0"/>
          </a:xfrm>
          <a:prstGeom prst="line">
            <a:avLst/>
          </a:prstGeom>
          <a:noFill/>
          <a:ln w="25400">
            <a:solidFill>
              <a:srgbClr val="2B2BCC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4206240" y="309067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B2B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////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700000038260034DB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2920" y="73152"/>
            <a:ext cx="7772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Grundlagen / RFID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548640" y="82296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 ist RFID?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548640" y="1207008"/>
            <a:ext cx="804672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Radio Frequency Identification – kontaktlose Identifikation über Funkwellen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Kommunikation zwischen RFID-Lesegerät und RFID-Tag (eindeutige UID)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548640" y="214884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 Projekt: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548640" y="2542032"/>
            <a:ext cx="804672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RFID-Modul RC522 (13,56 MHz / HF-Bereich, NFC-kompatibel)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Benutzer hält RFID-Chip an Lesegerät → UID wird ausgelesen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UID wird via MQTT ans Backend gesendet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Überprüfung gegen PostgreSQL-Datenbank → grüne oder rote LED-Rückmeldung</a:t>
            </a:r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700000038260034DB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2920" y="73152"/>
            <a:ext cx="7772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ESPs &amp; MQTT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548640" y="822960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ESP32-Mikrocontroller: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548640" y="1216152"/>
            <a:ext cx="41148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Zwei Tasmota-geflashte ESP32s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ESP32 RFID: verbunden mit RC522 Sensor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ESP32 LED: verbunden mit WS2812b LED-Streifen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Verbindung via WLAN (Hotspot)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GPIO-Konfiguration in Tasmota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4937760" y="822960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MQTT-Broker (HiveMQ):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4937760" y="1216152"/>
            <a:ext cx="3931920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TLS-verschlüsselt (Port 8883)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Zwei Topics:</a:t>
            </a:r>
            <a:endParaRPr lang="en-US" sz="1600" dirty="0"/>
          </a:p>
          <a:p>
            <a:pPr lvl="1" marL="685800" indent="-342900">
              <a:buSzPct val="100000"/>
              <a:buChar char="•"/>
            </a:pPr>
            <a:r>
              <a:rPr lang="en-US" sz="15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tele/esp32-rfid/SENSOR (RFID)</a:t>
            </a:r>
            <a:endParaRPr lang="en-US" sz="1600" dirty="0"/>
          </a:p>
          <a:p>
            <a:pPr lvl="1" marL="685800" indent="-342900">
              <a:buSzPct val="100000"/>
              <a:buChar char="•"/>
            </a:pPr>
            <a:r>
              <a:rPr lang="en-US" sz="15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cmnd/esp32-led/&lt;cmd&gt; (LEDs)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Zwei Nutzer: broker_pub / broker_sub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20-stellige Passwörter (Brute-Force-Schutz)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4663440" y="777240"/>
            <a:ext cx="0" cy="329184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700000038260034DB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2920" y="73152"/>
            <a:ext cx="7772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&amp; Dienste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548640" y="804672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Server-Infrastruktur: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548640" y="1188720"/>
            <a:ext cx="41148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netcup RS 1000 G12 (Debian 13 „Trixie")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SSH-Zugang (Schlüssel, kein Root-Login)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UFW Firewall + Fail2Ban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Docker: Node-RED &amp; PostgreSQL-Container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nginx Reverse Proxy + HTTPS (Let's Encrypt)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4937760" y="804672"/>
            <a:ext cx="3931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Datenbankanbindung: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4937760" y="1188720"/>
            <a:ext cx="393192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PostgreSQL speichert autorisierte RFID-UIDs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Node-RED prüft UID via SQL-Abfrage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Persistente Docker-Volumes (kein Datenverlust)</a:t>
            </a:r>
            <a:endParaRPr lang="en-US" sz="1600" dirty="0"/>
          </a:p>
          <a:p>
            <a:pPr marL="342900" indent="-342900">
              <a:buSzPct val="100000"/>
              <a:buChar char="•"/>
            </a:pPr>
            <a:r>
              <a:rPr lang="en-US" sz="16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Subdomain: nodered.burgerbrater.de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4663440" y="777240"/>
            <a:ext cx="0" cy="310896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700000038260034DB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2920" y="73152"/>
            <a:ext cx="7772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Node-RED &amp; Flows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548640" y="804672"/>
            <a:ext cx="7772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Flow 1 – Kamera zu LED: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548640" y="1170432"/>
            <a:ext cx="80467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5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MQTT-Eingang: Topic raum/personen → Personenzahl herauslesen &amp; speichern (flow.set())</a:t>
            </a:r>
            <a:endParaRPr lang="en-US" sz="1500" dirty="0"/>
          </a:p>
          <a:p>
            <a:pPr marL="342900" indent="-342900">
              <a:buSzPct val="100000"/>
              <a:buChar char="•"/>
            </a:pPr>
            <a:r>
              <a:rPr lang="en-US" sz="15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Änderung → LED-Reset + blaue LEDs entsprechend Personenzahl</a:t>
            </a:r>
            <a:endParaRPr lang="en-US" sz="1500" dirty="0"/>
          </a:p>
          <a:p>
            <a:pPr marL="342900" indent="-342900">
              <a:buSzPct val="100000"/>
              <a:buChar char="•"/>
            </a:pPr>
            <a:r>
              <a:rPr lang="en-US" sz="15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Keine Änderung bei Zähler = 0 → orange LED als Warnung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48640" y="2377440"/>
            <a:ext cx="77724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Flow 2 – RFID zu LED: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548640" y="2743200"/>
            <a:ext cx="8046720" cy="1325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5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MQTT-Eingang: Topic tele/esp32-rfid/SENSOR → UID auslesen</a:t>
            </a:r>
            <a:endParaRPr lang="en-US" sz="1500" dirty="0"/>
          </a:p>
          <a:p>
            <a:pPr marL="342900" indent="-342900">
              <a:buSzPct val="100000"/>
              <a:buChar char="•"/>
            </a:pPr>
            <a:r>
              <a:rPr lang="en-US" sz="15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PostgreSQL-Abfrage: UID vorhanden &amp; aktiv?</a:t>
            </a:r>
            <a:endParaRPr lang="en-US" sz="1500" dirty="0"/>
          </a:p>
          <a:p>
            <a:pPr marL="342900" indent="-342900">
              <a:buSzPct val="100000"/>
              <a:buChar char="•"/>
            </a:pPr>
            <a:r>
              <a:rPr lang="en-US" sz="15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 → grüne LED (00FF00)  |  Nein → rote LED (FF0000)</a:t>
            </a:r>
            <a:endParaRPr lang="en-US" sz="1500" dirty="0"/>
          </a:p>
          <a:p>
            <a:pPr marL="342900" indent="-342900">
              <a:buSzPct val="100000"/>
              <a:buChar char="•"/>
            </a:pPr>
            <a:r>
              <a:rPr lang="en-US" sz="15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Nach 5 Sekunden: zurück zur Personenzahl-Anzeige (flow.get())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odp_extracted/Pictures/10000001000006700000038260034DBF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2920" y="73152"/>
            <a:ext cx="77724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YOLO-Kamera</a:t>
            </a:r>
            <a:endParaRPr lang="en-US" sz="3600" dirty="0"/>
          </a:p>
        </p:txBody>
      </p:sp>
      <p:sp>
        <p:nvSpPr>
          <p:cNvPr id="4" name="Text 1"/>
          <p:cNvSpPr/>
          <p:nvPr/>
        </p:nvSpPr>
        <p:spPr>
          <a:xfrm>
            <a:off x="548640" y="804672"/>
            <a:ext cx="73152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Personenerkennung mit KI: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548640" y="1188720"/>
            <a:ext cx="8046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YOLO (You Only Look Once) – Echtzeit-Objekterkennung von Ultralytics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Modell: yolo26n.pt (PyTorch), läuft lokal auf Laptop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548640" y="2057400"/>
            <a:ext cx="73152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u="sng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Funktionsweise: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548640" y="2450592"/>
            <a:ext cx="804672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Definierte Linie im Kamerabild → Erkennung von Linienüberschreitungen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Eintritt: room_count +1  |  Austritt: room_count –1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Raumzähler wird per MQTT (TLS) an HiveMQ übertragen</a:t>
            </a:r>
            <a:endParaRPr lang="en-US" sz="1800" dirty="0"/>
          </a:p>
          <a:p>
            <a:pPr marL="342900" indent="-342900">
              <a:buSzPct val="100000"/>
              <a:buChar char="•"/>
            </a:pPr>
            <a:r>
              <a:rPr lang="en-US" sz="1800" dirty="0">
                <a:solidFill>
                  <a:srgbClr val="0D0D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Node-RED verarbeitet Wert → LED-Anzeige aktualisiert sich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IoT-Projekt: Raum-/Zugangskontrolle</dc:title>
  <dc:subject>PptxGenJS Presentation</dc:subject>
  <dc:creator>PptxGenJS</dc:creator>
  <cp:lastModifiedBy>PptxGenJS</cp:lastModifiedBy>
  <cp:revision>1</cp:revision>
  <dcterms:created xsi:type="dcterms:W3CDTF">2026-05-17T06:57:49Z</dcterms:created>
  <dcterms:modified xsi:type="dcterms:W3CDTF">2026-05-17T06:57:49Z</dcterms:modified>
</cp:coreProperties>
</file>